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F940-3ECE-4218-AFE9-2950E7BEDE52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DAD8-66F8-4F02-B11B-EDF2B1B3EA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7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30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0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751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43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808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D41C-FC64-4F23-8B08-58CCB730424E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C86D-CE01-49ED-8D16-90EE014E609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7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D7ECA-2917-41B9-90FC-563022830435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C467-F54F-4BC7-8E7E-CBEC8021FA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672C-F6AE-4A07-98A3-FFA33A153846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D7CD-5C6A-444F-8486-8A3ACD0001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48D5-B49D-4AEC-AD58-410BFE17196A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86D2-2663-4B60-B089-57B302A915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7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782B-0CB3-4793-9BB6-7B714BE70D65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86-29DC-4A7C-A55E-A21708E7F7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89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1790-6344-4183-AD71-27520F8D3DF4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38F-1E5D-459E-9876-97171DC5E8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3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1813-2FA5-470E-AD57-9D13D8140C62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5B8-0A59-44C5-8E70-CDED2670DF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24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C51-E4A4-4267-A9BE-25EC675F3B9A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3F8-381D-4B62-B1FE-94BC811D8CE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7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753FE-9E21-4E08-B933-2D767C60D7CA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0EB1-3400-4262-BCB7-8B156B96FA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4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4F72-627C-46ED-9AB2-104AA7EBB68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A79B-81F3-457F-9E80-0FD166139C68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89" y="2079481"/>
            <a:ext cx="9020175" cy="325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добровольного информированного выбора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(законными представителями) учащихся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классов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из модулей комплексного учебного  курса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религиозных культур и светской этики» 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году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996" y="5827222"/>
            <a:ext cx="10345767" cy="1030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12 марта 2024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185651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светской этики»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69762" y="1121498"/>
            <a:ext cx="9181561" cy="4888604"/>
          </a:xfrm>
        </p:spPr>
        <p:txBody>
          <a:bodyPr>
            <a:normAutofit fontScale="92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	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Культура и мораль. 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7937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5575" y="621532"/>
            <a:ext cx="11426334" cy="5557838"/>
          </a:xfrm>
        </p:spPr>
        <p:txBody>
          <a:bodyPr/>
          <a:lstStyle/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Васильева О.Ю.,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Кульберг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Корытко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О.В. и др.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Латышина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Д.И.,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Муртазин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М.Ф. 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автор: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Чимитдоржиев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В. Л.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Членов М.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Миндрина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Г.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Глоцер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 В.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авторы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Беглов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А.Л., Саплина Е.В., Токарева Е.С.,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Ярлыкапов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  <a:endParaRPr lang="ru-RU" altLang="ru-RU" dirty="0" smtClean="0"/>
          </a:p>
          <a:p>
            <a:pPr eaLnBrk="1" hangingPunct="1">
              <a:lnSpc>
                <a:spcPct val="80000"/>
              </a:lnSpc>
            </a:pP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4688377"/>
            <a:ext cx="1564290" cy="206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85" r="30315"/>
          <a:stretch/>
        </p:blipFill>
        <p:spPr>
          <a:xfrm>
            <a:off x="2039514" y="4688376"/>
            <a:ext cx="1544467" cy="206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03" y="4688375"/>
            <a:ext cx="1553402" cy="2071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76" y="4688375"/>
            <a:ext cx="1563214" cy="2068484"/>
          </a:xfrm>
          <a:prstGeom prst="rect">
            <a:avLst/>
          </a:prstGeom>
        </p:spPr>
      </p:pic>
      <p:sp>
        <p:nvSpPr>
          <p:cNvPr id="8" name="AutoShape 4" descr="https://buybookshere.pt/upload/iblock/172/1722ae24a592227c021abe603cde9c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52" t="10576" r="46753" b="13187"/>
          <a:stretch/>
        </p:blipFill>
        <p:spPr>
          <a:xfrm>
            <a:off x="5340147" y="4688375"/>
            <a:ext cx="1517854" cy="2073261"/>
          </a:xfrm>
          <a:prstGeom prst="rect">
            <a:avLst/>
          </a:prstGeom>
        </p:spPr>
      </p:pic>
      <p:pic>
        <p:nvPicPr>
          <p:cNvPr id="1030" name="Picture 6" descr="Беглов, Саплина, Токарева - Основы религиозных культур народов России. 4 класс. Учебник. ФГОС обложка кни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4688375"/>
            <a:ext cx="1564291" cy="2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" y="518160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5059" y="1313584"/>
            <a:ext cx="10947370" cy="4654550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Стародубцева Любовь Сергеевна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Киселева Оксана Федоровна</a:t>
            </a: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Суханова Диана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Валентиновна</a:t>
            </a: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классов, прошедшие курсы повышения квалификации по учебному предмету «Основы религиозных культур и светской этики»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82139" y="1395615"/>
            <a:ext cx="9252064" cy="5121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18 марта 2024 года: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alt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информационные материалы (рекомендации, программы, учебники);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модуля;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заявление и сдать его классному руководителю.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14" y="724938"/>
            <a:ext cx="3325813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0" y="1454728"/>
            <a:ext cx="9638762" cy="5037512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соответствии с: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образования и науки Российской Федерации от 6 октября 2009 г № 373;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государственным образовательным стандартом начального общего образования, утверждённым приказом Министерства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Российской Федерации от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31 мая 2021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 №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286;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Приказом Министерства просвещения Российской Федерации «О внесении изменений в федеральный государственный образовательный стандарт начального общего образования» от 18.07.2022 г. №569.</a:t>
            </a:r>
          </a:p>
          <a:p>
            <a:pPr indent="0"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3947"/>
            <a:ext cx="6272106" cy="4727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Цель </a:t>
            </a:r>
            <a:b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преподавания предмета 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2024" y="2393346"/>
            <a:ext cx="8596668" cy="3880773"/>
          </a:xfrm>
        </p:spPr>
        <p:txBody>
          <a:bodyPr/>
          <a:lstStyle/>
          <a:p>
            <a:pPr algn="just" eaLnBrk="1" hangingPunct="1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формирование у учащихся мотивации к осознанному нравственному поведению, основанному на знании и уважении культурных традиций  многонационального народа России, а также к диалогу с представителями других культур и мировоззрений </a:t>
            </a:r>
            <a:endParaRPr lang="ru-RU" altLang="ru-RU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Предлагается для изучения один </a:t>
            </a:r>
            <a:b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из шести модулей:</a:t>
            </a:r>
            <a:endParaRPr lang="ru-RU" alt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57447" y="1375814"/>
            <a:ext cx="9094123" cy="5581650"/>
          </a:xfrm>
        </p:spPr>
        <p:txBody>
          <a:bodyPr/>
          <a:lstStyle/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>
              <a:lnSpc>
                <a:spcPct val="80000"/>
              </a:lnSpc>
            </a:pPr>
            <a:endParaRPr lang="ru-RU" alt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6255" y="1270000"/>
            <a:ext cx="9443258" cy="550545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исламскую духовную традицию. Культура и религия.  Пророк Мухаммад – образец человека и учитель нравственности в исламской традиции. Во что верят правоверные мусульмане. Добро и зло в исламской традиции. Золотое правило нравственности. Любовь к ближнему. Отношение к труду. Долг и ответственность. Милосердие и сострадание.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Праздники исламских народов России: их происхождение и особенности проведения. Нравственные ценности ислама.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23" y="368531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4516" y="1204625"/>
            <a:ext cx="9341003" cy="478885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 Праздники в буддийской культуре. Искусство в буддийской культуре.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alt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многоконфессионального народа России</a:t>
            </a:r>
            <a:r>
              <a:rPr lang="ru-RU" alt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779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</a:t>
            </a:r>
            <a:r>
              <a:rPr lang="ru-RU" altLang="ru-RU" dirty="0" smtClean="0"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Calibri" pitchFamily="34" charset="0"/>
              </a:rPr>
            </a:br>
            <a:endParaRPr lang="ru-RU" altLang="ru-RU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77333" y="1280160"/>
            <a:ext cx="8907241" cy="5278581"/>
          </a:xfrm>
        </p:spPr>
        <p:txBody>
          <a:bodyPr>
            <a:normAutofit fontScale="77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иудейскую духовную традицию. Культура и религия. 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(Шабат)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318655"/>
            <a:ext cx="10337029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</a:t>
            </a:r>
            <a:endParaRPr lang="ru-RU" alt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35581" y="1112982"/>
            <a:ext cx="8625291" cy="5656263"/>
          </a:xfrm>
        </p:spPr>
        <p:txBody>
          <a:bodyPr rtlCol="0">
            <a:normAutofit/>
          </a:bodyPr>
          <a:lstStyle/>
          <a:p>
            <a:pPr marL="182880" indent="-182880" algn="just">
              <a:defRPr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наша Родина. </a:t>
            </a:r>
            <a:endParaRPr lang="ru-RU" alt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>
              <a:defRPr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религия. Религии мира и их основатели. Священные книги религий мира. Хранители предания в религиях мира. Человек в религиозных традициях мира. Добро и зло. Священные сооружения. Искусство в религиозной культуре. Искусство в религиозной культуре. Религии России. Религия и мораль. Нравственные заповеди в религиях мира. Обычаи и обряды. Религиозные ритуалы в искусстве. Праздники и календари в религиях мира. Семья, семейные ценности. Долг, свобода, ответственность,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397</TotalTime>
  <Words>891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Corbel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 Обеспечение свободного добровольного информированного выбора  родителями (законными представителями) учащихся 4-х классов одного из модулей комплексного учебного  курса  «Основы религиозных культур и светской этики» в 2024-2025 учебном году </vt:lpstr>
      <vt:lpstr>ОСНОВАНИЯ</vt:lpstr>
      <vt:lpstr>Цель  преподавания предмета </vt:lpstr>
      <vt:lpstr>Предлагается для изучения один  из шести модулей:</vt:lpstr>
      <vt:lpstr>«Основы православной культуры» </vt:lpstr>
      <vt:lpstr>«Основы исламской культуры» </vt:lpstr>
      <vt:lpstr>«Основы буддийской культуры» </vt:lpstr>
      <vt:lpstr>«Основы иудейской культуры» </vt:lpstr>
      <vt:lpstr>«Основы религиозных культур народов России»</vt:lpstr>
      <vt:lpstr>«Основы светской этики» </vt:lpstr>
      <vt:lpstr>Учебники </vt:lpstr>
      <vt:lpstr>Педагоги </vt:lpstr>
      <vt:lpstr>Сроки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свободного добровольного информированного выбора родителями (законными представителями) учащихся 4 классов одного из модулей комплексного учебного  курса «Основы религиозных культур и светской этики» в 2017-2018 учебном году</dc:title>
  <dc:creator>Виталий</dc:creator>
  <cp:lastModifiedBy>User</cp:lastModifiedBy>
  <cp:revision>54</cp:revision>
  <dcterms:created xsi:type="dcterms:W3CDTF">2017-03-14T18:32:42Z</dcterms:created>
  <dcterms:modified xsi:type="dcterms:W3CDTF">2024-03-13T07:19:12Z</dcterms:modified>
</cp:coreProperties>
</file>